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2" r:id="rId3"/>
    <p:sldId id="276" r:id="rId4"/>
    <p:sldId id="273" r:id="rId5"/>
    <p:sldId id="274" r:id="rId6"/>
    <p:sldId id="275" r:id="rId7"/>
    <p:sldId id="277" r:id="rId8"/>
    <p:sldId id="278" r:id="rId9"/>
    <p:sldId id="279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B6FE"/>
    <a:srgbClr val="9EB347"/>
    <a:srgbClr val="A63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8210A-7778-4F41-AA70-41B4B5319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1D088B-AEFD-4B8B-B0AB-D06AB3D63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7576B-C4AF-4555-8097-242E8A00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8C3D-9165-4101-8161-54B24EDE0A47}" type="datetimeFigureOut">
              <a:rPr lang="en-US" smtClean="0"/>
              <a:t>31.05.20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D0B00-72F0-4907-B044-C8A7EE0F1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EC2F2-75A2-4C50-9C56-5F73142B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BFC8-85EA-4B3F-B61B-69EC086E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57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C8BFB-707D-49D2-A33B-26DC0544E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1DBDE-843C-411D-96AD-45CAC3B17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F4997-9424-49FC-BB20-F763137F4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8C3D-9165-4101-8161-54B24EDE0A47}" type="datetimeFigureOut">
              <a:rPr lang="en-US" smtClean="0"/>
              <a:t>31.05.20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3D2BF-4364-4D39-B2BF-069C31B6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215E8-14E8-4F70-913E-8F5C2DEDD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BFC8-85EA-4B3F-B61B-69EC086E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4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314D96-6099-4E5E-89DC-5A7C84C1D8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7D357-6BC6-42F2-A0F8-9872CCDE5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76E77-D12F-4CEB-BD35-027E3CF5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8C3D-9165-4101-8161-54B24EDE0A47}" type="datetimeFigureOut">
              <a:rPr lang="en-US" smtClean="0"/>
              <a:t>31.05.20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6D155-1503-4A42-84B7-E43434075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3D1E5-E672-4B68-9925-678C8736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BFC8-85EA-4B3F-B61B-69EC086E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8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6CF7-B085-4DBE-9424-C51F039E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C3A52-00C6-4DF8-8E46-A004F3B66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405C0-B5B9-4F33-958C-C3D244AD5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8C3D-9165-4101-8161-54B24EDE0A47}" type="datetimeFigureOut">
              <a:rPr lang="en-US" smtClean="0"/>
              <a:t>31.05.20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6832-8924-48DA-B87E-3625EEE9F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BB29A-FAEC-4763-8B9E-A6F50365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BFC8-85EA-4B3F-B61B-69EC086E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3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A832-CCEC-4706-9EE6-810022174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24AEC-2AB7-43C0-8C01-AE0EE5A88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4E01F-0B40-4241-8FB3-627D0E71C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8C3D-9165-4101-8161-54B24EDE0A47}" type="datetimeFigureOut">
              <a:rPr lang="en-US" smtClean="0"/>
              <a:t>31.05.20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5FF98-068A-4767-A784-E3505CE8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E4460-EE61-48DA-88FC-D90FD4B3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BFC8-85EA-4B3F-B61B-69EC086E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76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1664-BB33-4AF7-BC55-9ACBA5E5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C690F-BA94-4F26-8B9E-25136675FD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D67C0-3757-4B4C-9D88-6744B5789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014CE-3401-42A9-89C6-B9D28F83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8C3D-9165-4101-8161-54B24EDE0A47}" type="datetimeFigureOut">
              <a:rPr lang="en-US" smtClean="0"/>
              <a:t>31.05.20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02809-3AC3-452A-988D-FDE50606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012D5-03EC-464D-B3F1-454AF2177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BFC8-85EA-4B3F-B61B-69EC086E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9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126FC-55A5-4E8A-9212-2FA8C96E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3D9EF-1489-4646-8280-68F969F8D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0960A-9AD0-44E1-A6D6-4F0F332F1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C43A1-831B-4B5C-9C1C-1F6ECC31F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B807F8-D449-4F54-BC11-B325AFA47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7C77D3-7E00-442F-A7BF-F3696E82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8C3D-9165-4101-8161-54B24EDE0A47}" type="datetimeFigureOut">
              <a:rPr lang="en-US" smtClean="0"/>
              <a:t>31.05.20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DDD181-9AE7-4C0B-BEAD-16D9FFE9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1F65F-0776-4C4E-9B51-FDEB6F18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BFC8-85EA-4B3F-B61B-69EC086E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5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F083-D5FD-4BAB-B791-9F98BCFD1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B90F8D-2B04-4B5C-A6A2-DE2A3813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8C3D-9165-4101-8161-54B24EDE0A47}" type="datetimeFigureOut">
              <a:rPr lang="en-US" smtClean="0"/>
              <a:t>31.05.20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5231A-D709-45D8-8DF9-A523CC1BB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0F63D-AA29-4F53-A77A-7B3708042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BFC8-85EA-4B3F-B61B-69EC086E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7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B884-256E-4276-975E-F3D9511AB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8C3D-9165-4101-8161-54B24EDE0A47}" type="datetimeFigureOut">
              <a:rPr lang="en-US" smtClean="0"/>
              <a:t>31.05.20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9A1FFD-8C7E-438B-A6FE-DFF841F6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CEE50-5B64-45CC-BC04-2F9CC3925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BFC8-85EA-4B3F-B61B-69EC086E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2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B23C0-E64B-4176-9104-47BB7327A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F5145-09B2-41EA-8433-787398895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1356D-E1EE-4E9D-8B91-08C599F88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9711E-38A6-4F01-83E0-23ABC6B0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8C3D-9165-4101-8161-54B24EDE0A47}" type="datetimeFigureOut">
              <a:rPr lang="en-US" smtClean="0"/>
              <a:t>31.05.20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9BB26-B3AF-4171-A4BC-A2B48A60C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C86D0-072F-4078-BC8A-34D1E187C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BFC8-85EA-4B3F-B61B-69EC086E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0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EDBAD-B4E8-4227-959E-F266EC447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3C7277-0C15-4973-8AC3-2692BDADE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075C5-FE79-4D32-AF61-E61101099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F858F-D0D7-4CD8-83EB-81B39ED5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8C3D-9165-4101-8161-54B24EDE0A47}" type="datetimeFigureOut">
              <a:rPr lang="en-US" smtClean="0"/>
              <a:t>31.05.20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4B0C4-38BA-45E4-8C6B-49940B422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33A47-2F2F-4F1A-8050-9D9273CBB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BFC8-85EA-4B3F-B61B-69EC086E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2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228DD-EA7C-4988-9713-4FE399BA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C12C2-7D27-43F6-8170-C8F3C832F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69E63-4764-4FEB-8C94-B02F54888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88C3D-9165-4101-8161-54B24EDE0A47}" type="datetimeFigureOut">
              <a:rPr lang="en-US" smtClean="0"/>
              <a:t>31.05.20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5CA5-E866-41A6-9745-66EDC8BC7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431A0-D11D-4327-871A-483BAA1C9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2BFC8-85EA-4B3F-B61B-69EC086E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skola.savasumanovic.edu.rs/skriveno-blago-kelt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skola.savasumanovic.edu.rs/skriveno-blago-kelt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skola.savasumanovic.edu.rs/skriveno-blago-kelt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skola.savasumanovic.edu.rs/skriveno-blago-kelt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skola.savasumanovic.edu.rs/skriveno-blago-kelta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skola.savasumanovic.edu.rs/skriveno-blago-kelt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skola.savasumanovic.edu.rs/skriveno-blago-kelta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skola.savasumanovic.edu.rs/skriveno-blago-kelt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F835D-AC0F-43CD-99B1-E26253040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95" y="4497229"/>
            <a:ext cx="6074676" cy="984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52EE67-CDEA-4666-9D64-89803AF5B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95" y="5304453"/>
            <a:ext cx="4681738" cy="10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CEA688-9838-47D0-8557-08CC9F8DC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752" y="3048372"/>
            <a:ext cx="1275334" cy="2478024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36A510C3-DB07-4FDF-86F7-4788D6DF8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09" y="2556343"/>
            <a:ext cx="3943793" cy="63916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093C4D0B-51F9-4A62-ABF0-EC572B4AC6FE}"/>
              </a:ext>
            </a:extLst>
          </p:cNvPr>
          <p:cNvSpPr/>
          <p:nvPr/>
        </p:nvSpPr>
        <p:spPr>
          <a:xfrm>
            <a:off x="1302374" y="667123"/>
            <a:ext cx="2562225" cy="1924050"/>
          </a:xfrm>
          <a:prstGeom prst="wedgeEllipseCallout">
            <a:avLst>
              <a:gd name="adj1" fmla="val 42736"/>
              <a:gd name="adj2" fmla="val 684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Хвала на пажњи.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4D6CFD-7AF5-45BF-8E56-AB865CA6BD65}"/>
              </a:ext>
            </a:extLst>
          </p:cNvPr>
          <p:cNvSpPr/>
          <p:nvPr/>
        </p:nvSpPr>
        <p:spPr>
          <a:xfrm>
            <a:off x="721351" y="2895973"/>
            <a:ext cx="2562225" cy="1924050"/>
          </a:xfrm>
          <a:prstGeom prst="wedgeEllipseCallout">
            <a:avLst>
              <a:gd name="adj1" fmla="val 64297"/>
              <a:gd name="adj2" fmla="val -3304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Час који Вам приказујем послужио за систематизацију градива </a:t>
            </a:r>
            <a:r>
              <a:rPr lang="en-US" dirty="0"/>
              <a:t>I </a:t>
            </a:r>
            <a:r>
              <a:rPr lang="sr-Cyrl-RS" dirty="0"/>
              <a:t>разреда.</a:t>
            </a:r>
            <a:endParaRPr lang="en-US" dirty="0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0313DE33-B9F8-42A3-8F97-FFB5C3203D78}"/>
              </a:ext>
            </a:extLst>
          </p:cNvPr>
          <p:cNvSpPr/>
          <p:nvPr/>
        </p:nvSpPr>
        <p:spPr>
          <a:xfrm>
            <a:off x="1302375" y="667123"/>
            <a:ext cx="2562225" cy="1924050"/>
          </a:xfrm>
          <a:prstGeom prst="wedgeEllipseCallout">
            <a:avLst>
              <a:gd name="adj1" fmla="val 42736"/>
              <a:gd name="adj2" fmla="val 684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Добар дан! Моје име је Ненад Пантић.</a:t>
            </a:r>
          </a:p>
          <a:p>
            <a:pPr algn="ctr"/>
            <a:r>
              <a:rPr lang="sr-Cyrl-RS" dirty="0"/>
              <a:t>Ја сам учитељ у ОШ „Сава Шумановић“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EA688-9838-47D0-8557-08CC9F8DC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752" y="3048372"/>
            <a:ext cx="1275334" cy="2478024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0356E283-01C5-4D03-855E-193C42746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09" y="2556343"/>
            <a:ext cx="3943793" cy="63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4D6CFD-7AF5-45BF-8E56-AB865CA6BD65}"/>
              </a:ext>
            </a:extLst>
          </p:cNvPr>
          <p:cNvSpPr/>
          <p:nvPr/>
        </p:nvSpPr>
        <p:spPr>
          <a:xfrm>
            <a:off x="721351" y="2895973"/>
            <a:ext cx="2562225" cy="1924050"/>
          </a:xfrm>
          <a:prstGeom prst="wedgeEllipseCallout">
            <a:avLst>
              <a:gd name="adj1" fmla="val 64297"/>
              <a:gd name="adj2" fmla="val -3304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Зато сам припремио игру која ће ученике првог разреда провести кроз градиво које смо учили.</a:t>
            </a:r>
            <a:endParaRPr lang="en-US" dirty="0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0313DE33-B9F8-42A3-8F97-FFB5C3203D78}"/>
              </a:ext>
            </a:extLst>
          </p:cNvPr>
          <p:cNvSpPr/>
          <p:nvPr/>
        </p:nvSpPr>
        <p:spPr>
          <a:xfrm>
            <a:off x="1302375" y="667123"/>
            <a:ext cx="2562225" cy="1924050"/>
          </a:xfrm>
          <a:prstGeom prst="wedgeEllipseCallout">
            <a:avLst>
              <a:gd name="adj1" fmla="val 42736"/>
              <a:gd name="adj2" fmla="val 684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Сматрам да деца, поготово у раном школском добу најбоље уче кроз игру.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EA688-9838-47D0-8557-08CC9F8DC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752" y="3048372"/>
            <a:ext cx="1275334" cy="2478024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0356E283-01C5-4D03-855E-193C42746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09" y="2556343"/>
            <a:ext cx="3943793" cy="63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CEA688-9838-47D0-8557-08CC9F8DC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752" y="3048372"/>
            <a:ext cx="1275334" cy="2478024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36A510C3-DB07-4FDF-86F7-4788D6DF8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09" y="2556343"/>
            <a:ext cx="3943793" cy="639160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0603F66-B392-4227-ADF6-D68B32AE6846}"/>
              </a:ext>
            </a:extLst>
          </p:cNvPr>
          <p:cNvSpPr/>
          <p:nvPr/>
        </p:nvSpPr>
        <p:spPr>
          <a:xfrm>
            <a:off x="1302374" y="667123"/>
            <a:ext cx="2562225" cy="1924050"/>
          </a:xfrm>
          <a:prstGeom prst="wedgeEllipseCallout">
            <a:avLst>
              <a:gd name="adj1" fmla="val 42736"/>
              <a:gd name="adj2" fmla="val 684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У ту сврху сам припремио текст са авантурама Небојше и Софије.</a:t>
            </a:r>
            <a:endParaRPr lang="en-US" dirty="0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052A5C52-4BA9-4D31-A2FC-2059BF5EDEDC}"/>
              </a:ext>
            </a:extLst>
          </p:cNvPr>
          <p:cNvSpPr/>
          <p:nvPr/>
        </p:nvSpPr>
        <p:spPr>
          <a:xfrm>
            <a:off x="721350" y="2895973"/>
            <a:ext cx="2562225" cy="1924050"/>
          </a:xfrm>
          <a:prstGeom prst="wedgeEllipseCallout">
            <a:avLst>
              <a:gd name="adj1" fmla="val 64297"/>
              <a:gd name="adj2" fmla="val -3304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Инспирацију сам пронашао у </a:t>
            </a:r>
            <a:r>
              <a:rPr lang="sr-Cyrl-RS" i="1" dirty="0"/>
              <a:t>Загонетним причама </a:t>
            </a:r>
            <a:r>
              <a:rPr lang="sr-Cyrl-RS" dirty="0"/>
              <a:t>Уроша Петровића.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3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CEA688-9838-47D0-8557-08CC9F8DC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752" y="3048372"/>
            <a:ext cx="1275334" cy="2478024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36A510C3-DB07-4FDF-86F7-4788D6DF8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09" y="2556343"/>
            <a:ext cx="3943793" cy="639160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67DDFC5-E9CA-4B64-9330-6620285BED67}"/>
              </a:ext>
            </a:extLst>
          </p:cNvPr>
          <p:cNvSpPr/>
          <p:nvPr/>
        </p:nvSpPr>
        <p:spPr>
          <a:xfrm>
            <a:off x="721350" y="2895973"/>
            <a:ext cx="2562225" cy="1924050"/>
          </a:xfrm>
          <a:prstGeom prst="wedgeEllipseCallout">
            <a:avLst>
              <a:gd name="adj1" fmla="val 64297"/>
              <a:gd name="adj2" fmla="val -3304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Укупно је било 15 различитих задатака из српског језика, математике и света око нас. </a:t>
            </a:r>
            <a:endParaRPr lang="en-US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093C4D0B-51F9-4A62-ABF0-EC572B4AC6FE}"/>
              </a:ext>
            </a:extLst>
          </p:cNvPr>
          <p:cNvSpPr/>
          <p:nvPr/>
        </p:nvSpPr>
        <p:spPr>
          <a:xfrm>
            <a:off x="1302374" y="667123"/>
            <a:ext cx="2562225" cy="1924050"/>
          </a:xfrm>
          <a:prstGeom prst="wedgeEllipseCallout">
            <a:avLst>
              <a:gd name="adj1" fmla="val 42736"/>
              <a:gd name="adj2" fmla="val 684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На школском сајту сам поставио програмирани материјал са задацима.</a:t>
            </a:r>
            <a:endParaRPr lang="en-US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3C039774-1932-4A44-9C17-6C454C9C4DE6}"/>
              </a:ext>
            </a:extLst>
          </p:cNvPr>
          <p:cNvSpPr/>
          <p:nvPr/>
        </p:nvSpPr>
        <p:spPr>
          <a:xfrm>
            <a:off x="1302374" y="667123"/>
            <a:ext cx="2562225" cy="1924050"/>
          </a:xfrm>
          <a:prstGeom prst="wedgeEllipseCallout">
            <a:avLst>
              <a:gd name="adj1" fmla="val 42736"/>
              <a:gd name="adj2" fmla="val 684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До текста можете дођи кликом на наслов на табли.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41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CEA688-9838-47D0-8557-08CC9F8DC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752" y="3048372"/>
            <a:ext cx="1275334" cy="2478024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36A510C3-DB07-4FDF-86F7-4788D6DF8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09" y="2556343"/>
            <a:ext cx="3943793" cy="639160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67DDFC5-E9CA-4B64-9330-6620285BED67}"/>
              </a:ext>
            </a:extLst>
          </p:cNvPr>
          <p:cNvSpPr/>
          <p:nvPr/>
        </p:nvSpPr>
        <p:spPr>
          <a:xfrm>
            <a:off x="721350" y="2895973"/>
            <a:ext cx="2562225" cy="1924050"/>
          </a:xfrm>
          <a:prstGeom prst="wedgeEllipseCallout">
            <a:avLst>
              <a:gd name="adj1" fmla="val 64297"/>
              <a:gd name="adj2" fmla="val -3304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Видео снимке сам постављао ја Јутјуб.</a:t>
            </a:r>
            <a:endParaRPr lang="en-US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093C4D0B-51F9-4A62-ABF0-EC572B4AC6FE}"/>
              </a:ext>
            </a:extLst>
          </p:cNvPr>
          <p:cNvSpPr/>
          <p:nvPr/>
        </p:nvSpPr>
        <p:spPr>
          <a:xfrm>
            <a:off x="1302374" y="667123"/>
            <a:ext cx="2562225" cy="1924050"/>
          </a:xfrm>
          <a:prstGeom prst="wedgeEllipseCallout">
            <a:avLst>
              <a:gd name="adj1" fmla="val 42736"/>
              <a:gd name="adj2" fmla="val 684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Задатке сам припремао уз помоћ алата: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DE6B6B-08FF-4EE1-B864-1C6413967168}"/>
              </a:ext>
            </a:extLst>
          </p:cNvPr>
          <p:cNvSpPr txBox="1"/>
          <p:nvPr/>
        </p:nvSpPr>
        <p:spPr>
          <a:xfrm>
            <a:off x="4272313" y="3059668"/>
            <a:ext cx="502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WordPress, MS PowerPoint,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</a:rPr>
              <a:t>LearningApp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, Padlet,</a:t>
            </a:r>
          </a:p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Puzzel.org</a:t>
            </a:r>
          </a:p>
        </p:txBody>
      </p:sp>
    </p:spTree>
    <p:extLst>
      <p:ext uri="{BB962C8B-B14F-4D97-AF65-F5344CB8AC3E}">
        <p14:creationId xmlns:p14="http://schemas.microsoft.com/office/powerpoint/2010/main" val="256955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CEA688-9838-47D0-8557-08CC9F8DC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752" y="3048372"/>
            <a:ext cx="1275334" cy="2478024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36A510C3-DB07-4FDF-86F7-4788D6DF8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09" y="2556343"/>
            <a:ext cx="3943793" cy="639160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67DDFC5-E9CA-4B64-9330-6620285BED67}"/>
              </a:ext>
            </a:extLst>
          </p:cNvPr>
          <p:cNvSpPr/>
          <p:nvPr/>
        </p:nvSpPr>
        <p:spPr>
          <a:xfrm>
            <a:off x="721350" y="2895973"/>
            <a:ext cx="2562225" cy="1924050"/>
          </a:xfrm>
          <a:prstGeom prst="wedgeEllipseCallout">
            <a:avLst>
              <a:gd name="adj1" fmla="val 64297"/>
              <a:gd name="adj2" fmla="val -3304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... сам са колегама поделио материјал и утисци су били позитивни.</a:t>
            </a:r>
            <a:endParaRPr lang="en-US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093C4D0B-51F9-4A62-ABF0-EC572B4AC6FE}"/>
              </a:ext>
            </a:extLst>
          </p:cNvPr>
          <p:cNvSpPr/>
          <p:nvPr/>
        </p:nvSpPr>
        <p:spPr>
          <a:xfrm>
            <a:off x="1302374" y="667123"/>
            <a:ext cx="2562225" cy="1924050"/>
          </a:xfrm>
          <a:prstGeom prst="wedgeEllipseCallout">
            <a:avLst>
              <a:gd name="adj1" fmla="val 42736"/>
              <a:gd name="adj2" fmla="val 684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Уз помоћ Фејсбук групе „Наставничка мрежа током пандемије“...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2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CEA688-9838-47D0-8557-08CC9F8DC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752" y="3048372"/>
            <a:ext cx="1275334" cy="2478024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36A510C3-DB07-4FDF-86F7-4788D6DF8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09" y="2556343"/>
            <a:ext cx="3943793" cy="639160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67DDFC5-E9CA-4B64-9330-6620285BED67}"/>
              </a:ext>
            </a:extLst>
          </p:cNvPr>
          <p:cNvSpPr/>
          <p:nvPr/>
        </p:nvSpPr>
        <p:spPr>
          <a:xfrm>
            <a:off x="721350" y="2895973"/>
            <a:ext cx="2562225" cy="1924050"/>
          </a:xfrm>
          <a:prstGeom prst="wedgeEllipseCallout">
            <a:avLst>
              <a:gd name="adj1" fmla="val 64297"/>
              <a:gd name="adj2" fmla="val -3304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... Небојшом и Софијом.</a:t>
            </a:r>
            <a:endParaRPr lang="en-US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093C4D0B-51F9-4A62-ABF0-EC572B4AC6FE}"/>
              </a:ext>
            </a:extLst>
          </p:cNvPr>
          <p:cNvSpPr/>
          <p:nvPr/>
        </p:nvSpPr>
        <p:spPr>
          <a:xfrm>
            <a:off x="1302374" y="667123"/>
            <a:ext cx="2562225" cy="1924050"/>
          </a:xfrm>
          <a:prstGeom prst="wedgeEllipseCallout">
            <a:avLst>
              <a:gd name="adj1" fmla="val 42736"/>
              <a:gd name="adj2" fmla="val 684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Надам се да ћете покушати да решите препреке које су се нашле пред...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A65B5F-952C-442B-9F84-3900DF9D1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590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F49F0D-155D-449B-8E92-2300030D6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72" r="57066" b="44491"/>
          <a:stretch/>
        </p:blipFill>
        <p:spPr>
          <a:xfrm>
            <a:off x="5850294" y="317242"/>
            <a:ext cx="5234473" cy="2752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28635C-FADB-4911-82F7-149931D8B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16" t="22175" r="13750" b="37688"/>
          <a:stretch/>
        </p:blipFill>
        <p:spPr>
          <a:xfrm>
            <a:off x="6096000" y="3688704"/>
            <a:ext cx="5234473" cy="27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29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18824</TotalTime>
  <Words>187</Words>
  <Application>Microsoft Office PowerPoint</Application>
  <PresentationFormat>Widescreen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Pantic</dc:creator>
  <cp:lastModifiedBy>Pantic</cp:lastModifiedBy>
  <cp:revision>203</cp:revision>
  <dcterms:created xsi:type="dcterms:W3CDTF">2020-03-05T21:20:31Z</dcterms:created>
  <dcterms:modified xsi:type="dcterms:W3CDTF">2020-05-31T21:44:39Z</dcterms:modified>
</cp:coreProperties>
</file>